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77" r:id="rId3"/>
    <p:sldId id="276" r:id="rId4"/>
    <p:sldId id="287" r:id="rId5"/>
    <p:sldId id="26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8" r:id="rId15"/>
    <p:sldId id="275" r:id="rId16"/>
    <p:sldId id="301" r:id="rId17"/>
    <p:sldId id="292" r:id="rId18"/>
    <p:sldId id="295" r:id="rId19"/>
    <p:sldId id="297" r:id="rId20"/>
    <p:sldId id="271" r:id="rId21"/>
    <p:sldId id="272" r:id="rId22"/>
    <p:sldId id="274" r:id="rId23"/>
    <p:sldId id="273" r:id="rId24"/>
    <p:sldId id="302" r:id="rId25"/>
    <p:sldId id="262" r:id="rId26"/>
    <p:sldId id="266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85155" autoAdjust="0"/>
  </p:normalViewPr>
  <p:slideViewPr>
    <p:cSldViewPr snapToGrid="0">
      <p:cViewPr varScale="1">
        <p:scale>
          <a:sx n="99" d="100"/>
          <a:sy n="99" d="100"/>
        </p:scale>
        <p:origin x="1152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pPr/>
              <a:t>24/03/2014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9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59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77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23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75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47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HUD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on a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Sphere</a:t>
            </a:r>
            <a:r>
              <a:rPr lang="de-DE" dirty="0" smtClean="0"/>
              <a:t> (</a:t>
            </a:r>
            <a:r>
              <a:rPr lang="de-DE" dirty="0" err="1" smtClean="0"/>
              <a:t>supposivly</a:t>
            </a:r>
            <a:r>
              <a:rPr lang="de-DE" dirty="0" smtClean="0"/>
              <a:t>) </a:t>
            </a:r>
            <a:r>
              <a:rPr lang="de-DE" dirty="0" err="1" smtClean="0"/>
              <a:t>allows</a:t>
            </a:r>
            <a:r>
              <a:rPr lang="de-DE" dirty="0" smtClean="0"/>
              <a:t> easy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Oculus</a:t>
            </a:r>
            <a:r>
              <a:rPr lang="de-DE" dirty="0" smtClean="0"/>
              <a:t> Rift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Creates</a:t>
            </a:r>
            <a:r>
              <a:rPr lang="de-DE" dirty="0" smtClean="0"/>
              <a:t> a „HUD on </a:t>
            </a:r>
            <a:r>
              <a:rPr lang="de-DE" dirty="0" err="1" smtClean="0"/>
              <a:t>Helmet</a:t>
            </a:r>
            <a:r>
              <a:rPr lang="de-DE" dirty="0" smtClean="0"/>
              <a:t>“ </a:t>
            </a:r>
            <a:r>
              <a:rPr lang="de-DE" dirty="0" err="1" smtClean="0"/>
              <a:t>illusion</a:t>
            </a:r>
            <a:r>
              <a:rPr lang="de-DE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 </a:t>
            </a:r>
            <a:r>
              <a:rPr lang="de-DE" dirty="0" err="1" smtClean="0"/>
              <a:t>Spherical</a:t>
            </a:r>
            <a:r>
              <a:rPr lang="de-DE" dirty="0" smtClean="0"/>
              <a:t> HUD 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Rift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 smtClean="0"/>
              <a:t>   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hudgets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19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250.000 Partikel</a:t>
            </a:r>
            <a:r>
              <a:rPr lang="de-DE" baseline="0" dirty="0" smtClean="0"/>
              <a:t> im Trailer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74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1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6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Voxellancer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Christian Dullweber </a:t>
            </a:r>
            <a:r>
              <a:rPr lang="de-DE" dirty="0" err="1"/>
              <a:t>and</a:t>
            </a:r>
            <a:r>
              <a:rPr lang="de-DE" dirty="0"/>
              <a:t> Moritz </a:t>
            </a:r>
            <a:r>
              <a:rPr lang="de-DE" dirty="0" smtClean="0"/>
              <a:t>Eyssen, </a:t>
            </a:r>
            <a:r>
              <a:rPr lang="de-DE" dirty="0"/>
              <a:t>Sebastian Gerstenberg </a:t>
            </a:r>
            <a:r>
              <a:rPr lang="de-DE" dirty="0" err="1" smtClean="0"/>
              <a:t>and</a:t>
            </a:r>
            <a:r>
              <a:rPr lang="de-DE" dirty="0" smtClean="0"/>
              <a:t> Patrick Siegler</a:t>
            </a:r>
          </a:p>
          <a:p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Daniel Limberger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>
            <a:off x="4503026" y="-58592"/>
            <a:ext cx="3185961" cy="1732548"/>
          </a:xfrm>
          <a:prstGeom prst="cloudCallout">
            <a:avLst>
              <a:gd name="adj1" fmla="val -51385"/>
              <a:gd name="adj2" fmla="val 547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believe I can fly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ParticleEngine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0" name="Grafik 1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513" y="1126996"/>
            <a:ext cx="8275300" cy="51722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18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4" name="Grafik 20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6688" y="891036"/>
            <a:ext cx="7939800" cy="539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Post Processing &amp; Effects</a:t>
            </a:r>
            <a:endParaRPr lang="de-DE" sz="3200" dirty="0"/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3" y="2521527"/>
            <a:ext cx="6665237" cy="3749196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2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10" name="Grafik 20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931" y="1135223"/>
            <a:ext cx="4834066" cy="30215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Oculus Rift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Gameprogramming</a:t>
            </a:r>
            <a:r>
              <a:rPr lang="en-GB" dirty="0" smtClean="0"/>
              <a:t> 2013 - </a:t>
            </a:r>
            <a:r>
              <a:rPr lang="en-GB" dirty="0" err="1" smtClean="0"/>
              <a:t>Voxellancer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16" name="Grafik 2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548" y="1002633"/>
            <a:ext cx="8558415" cy="534915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8166" b="8166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Behind </a:t>
            </a:r>
            <a:r>
              <a:rPr lang="de-DE" dirty="0" err="1" smtClean="0"/>
              <a:t>the</a:t>
            </a:r>
            <a:r>
              <a:rPr lang="de-DE" dirty="0" smtClean="0"/>
              <a:t> Scenes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Quick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8" name="Inhaltsplatzhalter 7" descr="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8602" y="1108217"/>
            <a:ext cx="10884487" cy="4849524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457200" y="5957741"/>
            <a:ext cx="118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Add </a:t>
            </a:r>
            <a:r>
              <a:rPr lang="de-DE" dirty="0" err="1" smtClean="0"/>
              <a:t>sound</a:t>
            </a:r>
            <a:r>
              <a:rPr lang="de-DE" dirty="0" smtClean="0"/>
              <a:t>, </a:t>
            </a:r>
            <a:r>
              <a:rPr lang="de-DE" dirty="0" err="1" smtClean="0"/>
              <a:t>voxelrenderer</a:t>
            </a:r>
            <a:r>
              <a:rPr lang="de-DE" dirty="0" smtClean="0"/>
              <a:t>, </a:t>
            </a:r>
            <a:r>
              <a:rPr lang="de-DE" dirty="0" err="1" smtClean="0"/>
              <a:t>voxelrenderdata</a:t>
            </a:r>
            <a:r>
              <a:rPr lang="de-DE" dirty="0" smtClean="0"/>
              <a:t>, </a:t>
            </a:r>
            <a:r>
              <a:rPr lang="de-DE" dirty="0" err="1" smtClean="0"/>
              <a:t>input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bidirectional</a:t>
            </a:r>
            <a:r>
              <a:rPr lang="de-DE" dirty="0" smtClean="0"/>
              <a:t>. </a:t>
            </a:r>
            <a:r>
              <a:rPr lang="de-DE" dirty="0" err="1" smtClean="0"/>
              <a:t>Worldtree</a:t>
            </a:r>
            <a:r>
              <a:rPr lang="de-DE" dirty="0" smtClean="0"/>
              <a:t> als </a:t>
            </a:r>
            <a:r>
              <a:rPr lang="de-DE" dirty="0" err="1" smtClean="0"/>
              <a:t>scenengraph</a:t>
            </a:r>
            <a:r>
              <a:rPr lang="de-DE" dirty="0" smtClean="0"/>
              <a:t>. Beispiel: </a:t>
            </a:r>
            <a:r>
              <a:rPr lang="de-DE" dirty="0" err="1" smtClean="0"/>
              <a:t>insertion</a:t>
            </a:r>
            <a:r>
              <a:rPr lang="de-DE" dirty="0" smtClean="0"/>
              <a:t> in </a:t>
            </a:r>
            <a:r>
              <a:rPr lang="de-DE" dirty="0" err="1" smtClean="0"/>
              <a:t>world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in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9935" y="2334272"/>
            <a:ext cx="7470252" cy="41200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Models</a:t>
            </a:r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2400" dirty="0" smtClean="0"/>
              <a:t>Models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designed</a:t>
            </a:r>
            <a:r>
              <a:rPr lang="de-DE" sz="2400" dirty="0" smtClean="0"/>
              <a:t> in </a:t>
            </a:r>
            <a:r>
              <a:rPr lang="de-DE" sz="2400" dirty="0" err="1" smtClean="0"/>
              <a:t>Zoxel</a:t>
            </a:r>
            <a:endParaRPr lang="de-DE" sz="2400" dirty="0" smtClean="0"/>
          </a:p>
          <a:p>
            <a:pPr lvl="1"/>
            <a:r>
              <a:rPr lang="de-DE" sz="2400" dirty="0" err="1" smtClean="0"/>
              <a:t>HardPoint</a:t>
            </a:r>
            <a:r>
              <a:rPr lang="de-DE" sz="2400" dirty="0" smtClean="0"/>
              <a:t>/</a:t>
            </a:r>
            <a:r>
              <a:rPr lang="de-DE" sz="2400" dirty="0" err="1" smtClean="0"/>
              <a:t>EngineSlots</a:t>
            </a:r>
            <a:r>
              <a:rPr lang="de-DE" sz="2400" dirty="0" smtClean="0"/>
              <a:t> </a:t>
            </a:r>
            <a:r>
              <a:rPr lang="de-DE" sz="2400" dirty="0" err="1" smtClean="0"/>
              <a:t>encoded</a:t>
            </a:r>
            <a:r>
              <a:rPr lang="de-DE" sz="2400" dirty="0" smtClean="0"/>
              <a:t> via </a:t>
            </a:r>
            <a:r>
              <a:rPr lang="de-DE" sz="2400" dirty="0" err="1" smtClean="0"/>
              <a:t>special</a:t>
            </a:r>
            <a:r>
              <a:rPr lang="de-DE" sz="2400" dirty="0" smtClean="0"/>
              <a:t> </a:t>
            </a:r>
            <a:r>
              <a:rPr lang="de-DE" sz="2400" dirty="0" err="1" smtClean="0"/>
              <a:t>colors</a:t>
            </a:r>
            <a:endParaRPr lang="de-DE" sz="2400" dirty="0" smtClean="0"/>
          </a:p>
          <a:p>
            <a:pPr lvl="1"/>
            <a:r>
              <a:rPr lang="de-DE" sz="2400" dirty="0" err="1" smtClean="0"/>
              <a:t>Installed</a:t>
            </a:r>
            <a:r>
              <a:rPr lang="de-DE" sz="2400" dirty="0" smtClean="0"/>
              <a:t> </a:t>
            </a:r>
            <a:r>
              <a:rPr lang="de-DE" sz="2400" dirty="0" err="1" smtClean="0"/>
              <a:t>weapon</a:t>
            </a:r>
            <a:r>
              <a:rPr lang="de-DE" sz="2400" dirty="0" smtClean="0"/>
              <a:t>/</a:t>
            </a:r>
            <a:r>
              <a:rPr lang="de-DE" sz="2400" dirty="0" err="1" smtClean="0"/>
              <a:t>engine</a:t>
            </a:r>
            <a:r>
              <a:rPr lang="de-DE" sz="2400" dirty="0" smtClean="0"/>
              <a:t> </a:t>
            </a:r>
            <a:r>
              <a:rPr lang="de-DE" sz="2400" dirty="0" err="1" smtClean="0"/>
              <a:t>defines</a:t>
            </a:r>
            <a:r>
              <a:rPr lang="de-DE" sz="2400" dirty="0" smtClean="0"/>
              <a:t> </a:t>
            </a:r>
            <a:r>
              <a:rPr lang="de-DE" sz="2400" dirty="0" err="1" smtClean="0"/>
              <a:t>color</a:t>
            </a:r>
            <a:r>
              <a:rPr lang="de-DE" sz="2400" dirty="0" smtClean="0"/>
              <a:t> in </a:t>
            </a:r>
            <a:r>
              <a:rPr lang="de-DE" sz="2400" dirty="0" err="1" smtClean="0"/>
              <a:t>game</a:t>
            </a:r>
            <a:endParaRPr lang="de-DE" sz="2400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smtClean="0"/>
              <a:t>Modeled in Zoxel, configured via .ini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Grafik 8" descr="zox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28" y="3424335"/>
            <a:ext cx="3756254" cy="2585290"/>
          </a:xfrm>
          <a:prstGeom prst="rect">
            <a:avLst/>
          </a:prstGeom>
        </p:spPr>
      </p:pic>
      <p:pic>
        <p:nvPicPr>
          <p:cNvPr id="10" name="Grafik 9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250" y="298579"/>
            <a:ext cx="2391068" cy="1817867"/>
          </a:xfrm>
          <a:prstGeom prst="rect">
            <a:avLst/>
          </a:prstGeom>
        </p:spPr>
      </p:pic>
      <p:sp>
        <p:nvSpPr>
          <p:cNvPr id="17" name="Gebogener Pfeil 16"/>
          <p:cNvSpPr/>
          <p:nvPr/>
        </p:nvSpPr>
        <p:spPr>
          <a:xfrm rot="4759600" flipH="1">
            <a:off x="1805275" y="1077867"/>
            <a:ext cx="2490158" cy="3035734"/>
          </a:xfrm>
          <a:prstGeom prst="circularArrow">
            <a:avLst>
              <a:gd name="adj1" fmla="val 8717"/>
              <a:gd name="adj2" fmla="val 1142319"/>
              <a:gd name="adj3" fmla="val 20455882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- 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de-DE" sz="2000" dirty="0" smtClean="0"/>
          </a:p>
          <a:p>
            <a:pPr lvl="1">
              <a:lnSpc>
                <a:spcPct val="150000"/>
              </a:lnSpc>
            </a:pPr>
            <a:r>
              <a:rPr lang="de-DE" sz="2000" dirty="0" smtClean="0"/>
              <a:t>Tasks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assigned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NPCs</a:t>
            </a:r>
          </a:p>
          <a:p>
            <a:pPr lvl="1">
              <a:lnSpc>
                <a:spcPct val="150000"/>
              </a:lnSpc>
            </a:pPr>
            <a:r>
              <a:rPr lang="de-DE" sz="2000" dirty="0" err="1" smtClean="0"/>
              <a:t>Nested</a:t>
            </a:r>
            <a:r>
              <a:rPr lang="de-DE" sz="2000" dirty="0" smtClean="0"/>
              <a:t> </a:t>
            </a:r>
            <a:r>
              <a:rPr lang="de-DE" sz="2000" dirty="0" err="1" smtClean="0"/>
              <a:t>tasks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</a:t>
            </a:r>
            <a:r>
              <a:rPr lang="de-DE" sz="2000" dirty="0" err="1" smtClean="0"/>
              <a:t>behaviour</a:t>
            </a:r>
            <a:endParaRPr lang="de-DE" sz="2000" dirty="0" smtClean="0"/>
          </a:p>
          <a:p>
            <a:pPr lvl="1">
              <a:lnSpc>
                <a:spcPct val="150000"/>
              </a:lnSpc>
            </a:pPr>
            <a:r>
              <a:rPr lang="de-DE" sz="2000" dirty="0" smtClean="0"/>
              <a:t>NPCs </a:t>
            </a:r>
            <a:r>
              <a:rPr lang="de-DE" sz="2000" dirty="0" err="1" smtClean="0"/>
              <a:t>can</a:t>
            </a:r>
            <a:r>
              <a:rPr lang="de-DE" sz="2000" dirty="0" smtClean="0"/>
              <a:t> form </a:t>
            </a:r>
            <a:r>
              <a:rPr lang="de-DE" sz="2000" dirty="0" err="1" smtClean="0"/>
              <a:t>squads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</a:t>
            </a:r>
            <a:r>
              <a:rPr lang="de-DE" sz="2000" dirty="0" smtClean="0"/>
              <a:t> mutual </a:t>
            </a:r>
            <a:r>
              <a:rPr lang="de-DE" sz="2000" dirty="0" err="1" smtClean="0"/>
              <a:t>tasks</a:t>
            </a:r>
            <a:endParaRPr lang="de-DE" sz="2000" dirty="0" smtClean="0"/>
          </a:p>
          <a:p>
            <a:pPr lvl="1">
              <a:lnSpc>
                <a:spcPct val="150000"/>
              </a:lnSpc>
            </a:pPr>
            <a:endParaRPr lang="de-DE" sz="2000" dirty="0" smtClean="0"/>
          </a:p>
          <a:p>
            <a:pPr lvl="1">
              <a:lnSpc>
                <a:spcPct val="150000"/>
              </a:lnSpc>
            </a:pP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09" y="1326995"/>
            <a:ext cx="5659126" cy="419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 Tasks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34" y="1269919"/>
            <a:ext cx="6875777" cy="445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5472" r="3038"/>
          <a:stretch/>
        </p:blipFill>
        <p:spPr>
          <a:xfrm>
            <a:off x="0" y="1430979"/>
            <a:ext cx="4959927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30" y="1002633"/>
            <a:ext cx="8446837" cy="527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Motivation: Space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de-DE" dirty="0" smtClean="0"/>
          </a:p>
          <a:p>
            <a:r>
              <a:rPr lang="de-DE" dirty="0" smtClean="0"/>
              <a:t>Space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awesome</a:t>
            </a:r>
            <a:endParaRPr lang="de-DE" dirty="0" smtClean="0"/>
          </a:p>
          <a:p>
            <a:pPr lvl="1"/>
            <a:r>
              <a:rPr lang="de-DE" dirty="0" err="1" smtClean="0"/>
              <a:t>Dogfight</a:t>
            </a:r>
            <a:r>
              <a:rPr lang="de-DE" dirty="0" smtClean="0"/>
              <a:t> </a:t>
            </a:r>
            <a:r>
              <a:rPr lang="de-DE" dirty="0" err="1" smtClean="0"/>
              <a:t>combat</a:t>
            </a:r>
            <a:endParaRPr lang="de-DE" dirty="0" smtClean="0"/>
          </a:p>
          <a:p>
            <a:pPr lvl="1"/>
            <a:r>
              <a:rPr lang="de-DE" dirty="0" smtClean="0"/>
              <a:t>Science </a:t>
            </a:r>
            <a:r>
              <a:rPr lang="de-DE" dirty="0" err="1" smtClean="0"/>
              <a:t>fiction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lvl="1"/>
            <a:r>
              <a:rPr lang="de-DE" dirty="0" smtClean="0"/>
              <a:t>Open </a:t>
            </a:r>
            <a:r>
              <a:rPr lang="de-DE" dirty="0" err="1" smtClean="0"/>
              <a:t>world</a:t>
            </a:r>
            <a:endParaRPr lang="de-DE" dirty="0" smtClean="0"/>
          </a:p>
          <a:p>
            <a:pPr lvl="1"/>
            <a:r>
              <a:rPr lang="de-DE" dirty="0" smtClean="0"/>
              <a:t>Not limited </a:t>
            </a:r>
            <a:r>
              <a:rPr lang="de-DE" dirty="0" err="1" smtClean="0"/>
              <a:t>by</a:t>
            </a:r>
            <a:r>
              <a:rPr lang="de-DE" dirty="0" smtClean="0"/>
              <a:t> „</a:t>
            </a:r>
            <a:r>
              <a:rPr lang="de-DE" dirty="0" err="1" smtClean="0"/>
              <a:t>realism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smtClean="0"/>
              <a:t>Freelancer</a:t>
            </a:r>
          </a:p>
          <a:p>
            <a:pPr lvl="1"/>
            <a:r>
              <a:rPr lang="de-DE" dirty="0" smtClean="0"/>
              <a:t>X-Series</a:t>
            </a:r>
          </a:p>
          <a:p>
            <a:pPr lvl="1"/>
            <a:r>
              <a:rPr lang="de-DE" dirty="0" smtClean="0"/>
              <a:t>Eve Online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amersglobal.de/sites/gamersglobal.de/files/galerie/1030/fl_ss_ss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72" y="1273235"/>
            <a:ext cx="3291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atttoomb.files.wordpress.com/2011/04/x3-terran-conflict325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91" y="1094077"/>
            <a:ext cx="3472029" cy="260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00" y="3934040"/>
            <a:ext cx="4345112" cy="23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ParticleEngine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36520"/>
            <a:ext cx="11277600" cy="498727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 dirty="0" err="1" smtClean="0"/>
              <a:t>How</a:t>
            </a:r>
            <a:r>
              <a:rPr lang="de-DE" sz="2900" dirty="0" smtClean="0"/>
              <a:t> </a:t>
            </a:r>
            <a:r>
              <a:rPr lang="de-DE" sz="2900" dirty="0" err="1" smtClean="0"/>
              <a:t>to</a:t>
            </a:r>
            <a:r>
              <a:rPr lang="de-DE" sz="2900" dirty="0" smtClean="0"/>
              <a:t> </a:t>
            </a:r>
            <a:r>
              <a:rPr lang="de-DE" sz="2900" dirty="0" err="1" smtClean="0"/>
              <a:t>simulate</a:t>
            </a:r>
            <a:r>
              <a:rPr lang="de-DE" sz="2900" dirty="0" smtClean="0"/>
              <a:t> a </a:t>
            </a:r>
            <a:r>
              <a:rPr lang="de-DE" sz="2900" dirty="0" err="1" smtClean="0"/>
              <a:t>huge</a:t>
            </a:r>
            <a:r>
              <a:rPr lang="de-DE" sz="2900" dirty="0" smtClean="0"/>
              <a:t> </a:t>
            </a:r>
            <a:r>
              <a:rPr lang="de-DE" sz="2900" dirty="0" err="1" smtClean="0"/>
              <a:t>amount</a:t>
            </a:r>
            <a:r>
              <a:rPr lang="de-DE" sz="2900" dirty="0" smtClean="0"/>
              <a:t> </a:t>
            </a:r>
            <a:r>
              <a:rPr lang="de-DE" sz="2900" dirty="0" err="1" smtClean="0"/>
              <a:t>of</a:t>
            </a:r>
            <a:r>
              <a:rPr lang="de-DE" sz="2900" dirty="0" smtClean="0"/>
              <a:t> </a:t>
            </a:r>
            <a:r>
              <a:rPr lang="de-DE" sz="2900" dirty="0" err="1" smtClean="0"/>
              <a:t>particles</a:t>
            </a:r>
            <a:r>
              <a:rPr lang="de-DE" sz="2900" dirty="0" smtClean="0"/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 dirty="0" err="1" smtClean="0"/>
              <a:t>voxelparticledata.h</a:t>
            </a:r>
            <a:endParaRPr lang="de-DE" sz="2900" dirty="0" smtClean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VoxelParticleData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deathTime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emissiveness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20000"/>
              </a:lnSpc>
              <a:buNone/>
            </a:pPr>
            <a:r>
              <a:rPr lang="de-DE" sz="2900" dirty="0" err="1" smtClean="0"/>
              <a:t>voxelparticle.vert</a:t>
            </a:r>
            <a:r>
              <a:rPr lang="de-DE" sz="2900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creationTime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directionalSpeed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vec3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angularSpeed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timeDelta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creationEulers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vec4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orientation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quat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eulers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fr-FR" sz="2000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viewProjection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qtransform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(orientation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v_vertex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fr-F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Very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few buffer updates 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neccessary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095" y="615922"/>
            <a:ext cx="5153268" cy="3756993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tretch>
            <a:fillRect/>
          </a:stretch>
        </p:blipFill>
        <p:spPr>
          <a:xfrm>
            <a:off x="15" y="-75"/>
            <a:ext cx="12228318" cy="5098388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Postprocessing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/>
          <a:stretch/>
        </p:blipFill>
        <p:spPr>
          <a:xfrm>
            <a:off x="0" y="0"/>
            <a:ext cx="12228333" cy="5098394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RenderPipeline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PostProcessingPass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blurv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m_quad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setInputMapping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source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Emissisiveness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setOutput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BufferNames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BlurTmp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setFragmentShader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postprocessing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blur.frag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pass-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(pass)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0" y="0"/>
            <a:ext cx="12192000" cy="5084113"/>
            <a:chOff x="0" y="0"/>
            <a:chExt cx="12192000" cy="5084113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08411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295139" y="4307164"/>
              <a:ext cx="13067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no</a:t>
              </a:r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0" y="-1"/>
            <a:ext cx="12192000" cy="5084113"/>
            <a:chOff x="0" y="-1"/>
            <a:chExt cx="12192000" cy="5084113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12192000" cy="5084113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580473" y="4289977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fxaa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0" y="-2"/>
            <a:ext cx="12192000" cy="5084113"/>
            <a:chOff x="0" y="-2"/>
            <a:chExt cx="12192000" cy="508411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12192000" cy="5084113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296000" y="4329000"/>
              <a:ext cx="3820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600" spc="-50" dirty="0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2x super </a:t>
              </a:r>
              <a:r>
                <a:rPr lang="de-DE" sz="3600" spc="-50" dirty="0" err="1" smtClean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sampling</a:t>
              </a:r>
              <a:endParaRPr lang="de-DE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Antialiasing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Projectmanagement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TODO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Libraries &amp; Tools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GLFW</a:t>
            </a:r>
          </a:p>
          <a:p>
            <a:r>
              <a:rPr lang="de-DE" dirty="0" smtClean="0"/>
              <a:t>GLOW</a:t>
            </a:r>
          </a:p>
          <a:p>
            <a:r>
              <a:rPr lang="de-DE" dirty="0" smtClean="0"/>
              <a:t>GLEW</a:t>
            </a:r>
          </a:p>
          <a:p>
            <a:r>
              <a:rPr lang="de-DE" dirty="0" smtClean="0"/>
              <a:t>GLM</a:t>
            </a:r>
          </a:p>
          <a:p>
            <a:r>
              <a:rPr lang="en-US" dirty="0" smtClean="0"/>
              <a:t>SFML::Audio</a:t>
            </a:r>
          </a:p>
          <a:p>
            <a:r>
              <a:rPr lang="en-US" dirty="0" err="1" smtClean="0"/>
              <a:t>OculusSDK</a:t>
            </a:r>
            <a:endParaRPr lang="en-US" dirty="0" smtClean="0"/>
          </a:p>
          <a:p>
            <a:r>
              <a:rPr lang="en-US" dirty="0" err="1" smtClean="0"/>
              <a:t>Lua</a:t>
            </a:r>
            <a:r>
              <a:rPr lang="en-US" dirty="0" smtClean="0"/>
              <a:t> + </a:t>
            </a:r>
            <a:r>
              <a:rPr lang="en-US" dirty="0" err="1" smtClean="0"/>
              <a:t>Elemate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bindings</a:t>
            </a:r>
          </a:p>
          <a:p>
            <a:r>
              <a:rPr lang="en-US" dirty="0" smtClean="0"/>
              <a:t>Bandit (unit tests)</a:t>
            </a:r>
            <a:br>
              <a:rPr lang="en-US" dirty="0" smtClean="0"/>
            </a:br>
            <a:endParaRPr lang="de-DE" dirty="0" smtClean="0"/>
          </a:p>
          <a:p>
            <a:r>
              <a:rPr lang="de-DE" dirty="0" err="1" smtClean="0"/>
              <a:t>GitHub</a:t>
            </a:r>
            <a:endParaRPr lang="de-DE" dirty="0" smtClean="0"/>
          </a:p>
          <a:p>
            <a:pPr lvl="1"/>
            <a:r>
              <a:rPr lang="de-DE" dirty="0" smtClean="0"/>
              <a:t>github.com/</a:t>
            </a:r>
            <a:r>
              <a:rPr lang="de-DE" dirty="0" err="1" smtClean="0"/>
              <a:t>voxelinc</a:t>
            </a:r>
            <a:r>
              <a:rPr lang="de-DE" dirty="0" smtClean="0"/>
              <a:t>/</a:t>
            </a:r>
            <a:r>
              <a:rPr lang="de-DE" dirty="0" err="1" smtClean="0"/>
              <a:t>voxellancer</a:t>
            </a:r>
            <a:endParaRPr lang="de-DE" dirty="0" smtClean="0"/>
          </a:p>
          <a:p>
            <a:r>
              <a:rPr lang="de-DE" dirty="0" smtClean="0"/>
              <a:t>Jenkins</a:t>
            </a:r>
          </a:p>
          <a:p>
            <a:r>
              <a:rPr lang="de-DE" dirty="0" err="1" smtClean="0"/>
              <a:t>Zoxel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7638"/>
            <a:ext cx="958850" cy="360362"/>
          </a:xfrm>
        </p:spPr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2901950" y="6497638"/>
            <a:ext cx="9290050" cy="360362"/>
          </a:xfrm>
        </p:spPr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/>
          <a:stretch/>
        </p:blipFill>
        <p:spPr>
          <a:xfrm>
            <a:off x="-27159" y="-204"/>
            <a:ext cx="12287255" cy="6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zoxel</a:t>
            </a:r>
            <a:r>
              <a:rPr lang="de-DE" dirty="0"/>
              <a:t> hat </a:t>
            </a:r>
            <a:r>
              <a:rPr lang="de-DE" dirty="0" err="1"/>
              <a:t>ssao</a:t>
            </a:r>
            <a:r>
              <a:rPr lang="de-DE" dirty="0"/>
              <a:t>, warum wir nicht? - kleine </a:t>
            </a:r>
            <a:r>
              <a:rPr lang="de-DE" dirty="0" err="1"/>
              <a:t>strukturen</a:t>
            </a:r>
            <a:endParaRPr lang="de-DE" dirty="0"/>
          </a:p>
          <a:p>
            <a:r>
              <a:rPr lang="de-DE" dirty="0"/>
              <a:t>unterschied </a:t>
            </a:r>
            <a:r>
              <a:rPr lang="de-DE" dirty="0" err="1"/>
              <a:t>voxel</a:t>
            </a:r>
            <a:r>
              <a:rPr lang="de-DE" dirty="0"/>
              <a:t>/</a:t>
            </a:r>
            <a:r>
              <a:rPr lang="de-DE" dirty="0" err="1"/>
              <a:t>partikel</a:t>
            </a:r>
            <a:endParaRPr lang="de-DE" dirty="0"/>
          </a:p>
          <a:p>
            <a:r>
              <a:rPr lang="de-DE" dirty="0" err="1"/>
              <a:t>wieviele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in einer </a:t>
            </a:r>
            <a:r>
              <a:rPr lang="de-DE" dirty="0" err="1"/>
              <a:t>scene</a:t>
            </a:r>
            <a:r>
              <a:rPr lang="de-DE" dirty="0"/>
              <a:t>?</a:t>
            </a:r>
          </a:p>
          <a:p>
            <a:r>
              <a:rPr lang="de-DE" dirty="0" err="1"/>
              <a:t>worldtree</a:t>
            </a:r>
            <a:r>
              <a:rPr lang="de-DE" dirty="0"/>
              <a:t> beschreiben</a:t>
            </a:r>
          </a:p>
          <a:p>
            <a:r>
              <a:rPr lang="de-DE" dirty="0" err="1"/>
              <a:t>partikel</a:t>
            </a:r>
            <a:r>
              <a:rPr lang="de-DE" dirty="0"/>
              <a:t> über </a:t>
            </a:r>
            <a:r>
              <a:rPr lang="de-DE" dirty="0" err="1"/>
              <a:t>quads</a:t>
            </a:r>
            <a:r>
              <a:rPr lang="de-DE" dirty="0"/>
              <a:t> rendern</a:t>
            </a:r>
          </a:p>
          <a:p>
            <a:r>
              <a:rPr lang="de-DE" dirty="0" err="1"/>
              <a:t>farbschema</a:t>
            </a:r>
            <a:endParaRPr lang="de-DE" dirty="0"/>
          </a:p>
          <a:p>
            <a:r>
              <a:rPr lang="de-DE"/>
              <a:t>modbarkeit</a:t>
            </a:r>
          </a:p>
        </p:txBody>
      </p:sp>
    </p:spTree>
    <p:extLst>
      <p:ext uri="{BB962C8B-B14F-4D97-AF65-F5344CB8AC3E}">
        <p14:creationId xmlns:p14="http://schemas.microsoft.com/office/powerpoint/2010/main" val="9186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Motivation: </a:t>
            </a:r>
            <a:r>
              <a:rPr lang="de-DE" dirty="0" err="1" smtClean="0"/>
              <a:t>Voxels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smtClean="0"/>
              <a:t>Simple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smtClean="0"/>
              <a:t>design</a:t>
            </a:r>
          </a:p>
          <a:p>
            <a:pPr lvl="1"/>
            <a:r>
              <a:rPr lang="de-DE" dirty="0" smtClean="0"/>
              <a:t>Lego-like </a:t>
            </a:r>
            <a:r>
              <a:rPr lang="de-DE" dirty="0" err="1" smtClean="0"/>
              <a:t>modeling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destructable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/>
          </a:p>
          <a:p>
            <a:pPr lvl="1"/>
            <a:r>
              <a:rPr lang="de-DE" dirty="0" smtClean="0"/>
              <a:t>TODO!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in </a:t>
            </a:r>
            <a:r>
              <a:rPr lang="de-DE" dirty="0" err="1" smtClean="0"/>
              <a:t>games</a:t>
            </a:r>
            <a:r>
              <a:rPr lang="de-DE" dirty="0" smtClean="0"/>
              <a:t> like:</a:t>
            </a:r>
          </a:p>
          <a:p>
            <a:pPr lvl="1"/>
            <a:r>
              <a:rPr lang="de-DE" dirty="0" err="1" smtClean="0"/>
              <a:t>Voxatron</a:t>
            </a:r>
            <a:endParaRPr lang="de-DE" dirty="0" smtClean="0"/>
          </a:p>
          <a:p>
            <a:pPr lvl="1"/>
            <a:r>
              <a:rPr lang="de-DE" dirty="0" smtClean="0"/>
              <a:t>Minecraft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http://i1-news.softpedia-static.com/images/news2/Voxatron-0-1-6-Alpha-Review-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79" y="1326995"/>
            <a:ext cx="329184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inecraft-multiplayer.org/wp-content/uploads/2013/11/minecraft-cast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2" y="3999508"/>
            <a:ext cx="4071347" cy="22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88" y="1214636"/>
            <a:ext cx="3695978" cy="22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starfield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2940" b="12940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Untitled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19" b="319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699656"/>
          </a:xfrm>
        </p:spPr>
        <p:txBody>
          <a:bodyPr>
            <a:normAutofit lnSpcReduction="10000"/>
          </a:bodyPr>
          <a:lstStyle/>
          <a:p>
            <a:pPr algn="just"/>
            <a:r>
              <a:rPr lang="de-DE" dirty="0" err="1" smtClean="0"/>
              <a:t>Physics</a:t>
            </a:r>
            <a:r>
              <a:rPr lang="de-DE" dirty="0"/>
              <a:t> – </a:t>
            </a:r>
            <a:r>
              <a:rPr lang="de-DE" dirty="0" err="1" smtClean="0"/>
              <a:t>Missions</a:t>
            </a:r>
            <a:r>
              <a:rPr lang="de-DE" dirty="0" smtClean="0"/>
              <a:t> – </a:t>
            </a:r>
            <a:r>
              <a:rPr lang="de-DE" dirty="0" err="1" smtClean="0"/>
              <a:t>Collisiondetection</a:t>
            </a:r>
            <a:r>
              <a:rPr lang="de-DE" dirty="0"/>
              <a:t> – </a:t>
            </a:r>
            <a:r>
              <a:rPr lang="de-DE" dirty="0" err="1" smtClean="0"/>
              <a:t>Reloadable</a:t>
            </a:r>
            <a:r>
              <a:rPr lang="de-DE" dirty="0" smtClean="0"/>
              <a:t> </a:t>
            </a:r>
            <a:r>
              <a:rPr lang="de-DE" dirty="0" err="1" smtClean="0"/>
              <a:t>Configs</a:t>
            </a:r>
            <a:r>
              <a:rPr lang="de-DE" dirty="0" smtClean="0"/>
              <a:t> – </a:t>
            </a:r>
            <a:r>
              <a:rPr lang="de-DE" dirty="0"/>
              <a:t>AI – </a:t>
            </a:r>
            <a:r>
              <a:rPr lang="de-DE" dirty="0" err="1" smtClean="0"/>
              <a:t>Squads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Modding</a:t>
            </a:r>
            <a:r>
              <a:rPr lang="de-DE" dirty="0" smtClean="0"/>
              <a:t> – </a:t>
            </a:r>
            <a:r>
              <a:rPr lang="de-DE" dirty="0" err="1" smtClean="0"/>
              <a:t>Particles</a:t>
            </a:r>
            <a:r>
              <a:rPr lang="de-DE" dirty="0"/>
              <a:t> – Scripting </a:t>
            </a:r>
            <a:r>
              <a:rPr lang="de-DE" dirty="0" smtClean="0"/>
              <a:t>– Antialiasing </a:t>
            </a:r>
            <a:r>
              <a:rPr lang="de-DE" dirty="0"/>
              <a:t>– </a:t>
            </a:r>
            <a:r>
              <a:rPr lang="de-DE" dirty="0" smtClean="0"/>
              <a:t>HUD – </a:t>
            </a:r>
            <a:r>
              <a:rPr lang="de-DE" dirty="0" err="1" smtClean="0"/>
              <a:t>OculusRift</a:t>
            </a:r>
            <a:r>
              <a:rPr lang="de-DE" dirty="0" smtClean="0"/>
              <a:t>  </a:t>
            </a:r>
            <a:r>
              <a:rPr lang="de-DE" dirty="0" err="1" smtClean="0"/>
              <a:t>Configurable</a:t>
            </a:r>
            <a:r>
              <a:rPr lang="de-DE" dirty="0" smtClean="0"/>
              <a:t> Controls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/>
              <a:t> </a:t>
            </a:r>
            <a:r>
              <a:rPr lang="de-DE" dirty="0" err="1" smtClean="0"/>
              <a:t>Homing</a:t>
            </a:r>
            <a:r>
              <a:rPr lang="de-DE" dirty="0" smtClean="0"/>
              <a:t> Missiles – Gamepad/Joystick </a:t>
            </a:r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/>
              <a:t>– </a:t>
            </a:r>
            <a:r>
              <a:rPr lang="en-US" dirty="0" smtClean="0"/>
              <a:t>Factions </a:t>
            </a:r>
            <a:r>
              <a:rPr lang="de-DE" dirty="0" smtClean="0"/>
              <a:t>– </a:t>
            </a:r>
            <a:r>
              <a:rPr lang="de-DE" dirty="0" err="1" smtClean="0"/>
              <a:t>Equipable</a:t>
            </a:r>
            <a:r>
              <a:rPr lang="de-DE" dirty="0" smtClean="0"/>
              <a:t> </a:t>
            </a:r>
            <a:r>
              <a:rPr lang="de-DE" dirty="0" err="1" smtClean="0"/>
              <a:t>Weapons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Engines</a:t>
            </a:r>
            <a:r>
              <a:rPr lang="de-DE" dirty="0" smtClean="0"/>
              <a:t> – </a:t>
            </a:r>
            <a:r>
              <a:rPr lang="de-DE" dirty="0" err="1" smtClean="0"/>
              <a:t>Postprocessing</a:t>
            </a:r>
            <a:r>
              <a:rPr lang="de-DE" dirty="0" smtClean="0"/>
              <a:t> </a:t>
            </a:r>
            <a:r>
              <a:rPr lang="de-DE" dirty="0"/>
              <a:t>– </a:t>
            </a:r>
            <a:r>
              <a:rPr lang="de-DE" dirty="0" err="1" smtClean="0"/>
              <a:t>Starfield</a:t>
            </a:r>
            <a:r>
              <a:rPr lang="de-DE" dirty="0" smtClean="0"/>
              <a:t>  3D Sound – Formation Flight 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Engine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Physics</a:t>
            </a:r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CollisionDetection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Damage with Splitting</a:t>
            </a:r>
            <a:endParaRPr lang="en-US" sz="20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5" name="TextShape 2"/>
          <p:cNvSpPr txBox="1"/>
          <p:nvPr/>
        </p:nvSpPr>
        <p:spPr>
          <a:xfrm>
            <a:off x="457200" y="2926080"/>
            <a:ext cx="3200040" cy="31474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9" name="TextShape 6"/>
          <p:cNvSpPr txBox="1"/>
          <p:nvPr/>
        </p:nvSpPr>
        <p:spPr>
          <a:xfrm>
            <a:off x="4572000" y="1195920"/>
            <a:ext cx="7120800" cy="547920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89" y="1426641"/>
            <a:ext cx="8207529" cy="4308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5" name="Grafik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294" y="1094779"/>
            <a:ext cx="9131069" cy="51912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0" name="Grafik 189"/>
          <p:cNvPicPr/>
          <p:nvPr/>
        </p:nvPicPr>
        <p:blipFill rotWithShape="1">
          <a:blip r:embed="rId2" cstate="print"/>
          <a:srcRect t="14253"/>
          <a:stretch/>
        </p:blipFill>
        <p:spPr>
          <a:xfrm>
            <a:off x="3477119" y="258618"/>
            <a:ext cx="5833136" cy="6040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 and Squads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24.03.2014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Gameprogramming 2013 - Voxellancer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5" name="Grafik 19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7298" y="1132531"/>
            <a:ext cx="8217404" cy="5135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576</Words>
  <Application>Microsoft Office PowerPoint</Application>
  <PresentationFormat>Breitbild</PresentationFormat>
  <Paragraphs>199</Paragraphs>
  <Slides>27</Slides>
  <Notes>10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Neo Sans Std</vt:lpstr>
      <vt:lpstr>StarSymbol</vt:lpstr>
      <vt:lpstr>Wingdings</vt:lpstr>
      <vt:lpstr>powerpoint_hpi_cgs_wide</vt:lpstr>
      <vt:lpstr>Voxellancer</vt:lpstr>
      <vt:lpstr>Motivation: Space</vt:lpstr>
      <vt:lpstr>Motivation: Voxels</vt:lpstr>
      <vt:lpstr>Trailer</vt:lpstr>
      <vt:lpstr>Features</vt:lpstr>
      <vt:lpstr>Engine</vt:lpstr>
      <vt:lpstr>Modeling</vt:lpstr>
      <vt:lpstr>Scripting</vt:lpstr>
      <vt:lpstr>AI and Squads</vt:lpstr>
      <vt:lpstr>ParticleEngine</vt:lpstr>
      <vt:lpstr>HUD</vt:lpstr>
      <vt:lpstr>Post Processing &amp; Effects</vt:lpstr>
      <vt:lpstr>Oculus Rift</vt:lpstr>
      <vt:lpstr>Behind the Scenes</vt:lpstr>
      <vt:lpstr>Quick Overview</vt:lpstr>
      <vt:lpstr>Models</vt:lpstr>
      <vt:lpstr>AI - Tasks</vt:lpstr>
      <vt:lpstr>Group Tasks</vt:lpstr>
      <vt:lpstr>HUD</vt:lpstr>
      <vt:lpstr>ParticleEngine</vt:lpstr>
      <vt:lpstr>Postprocessing</vt:lpstr>
      <vt:lpstr>RenderPipeline</vt:lpstr>
      <vt:lpstr>Antialiasing</vt:lpstr>
      <vt:lpstr>Projectmanagement</vt:lpstr>
      <vt:lpstr>Libraries &amp; Tools</vt:lpstr>
      <vt:lpstr>PowerPoint-Präsentation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Voxellancer</dc:title>
  <cp:lastModifiedBy>Christian Dullweber</cp:lastModifiedBy>
  <cp:revision>77</cp:revision>
  <dcterms:created xsi:type="dcterms:W3CDTF">2013-10-30T14:23:30Z</dcterms:created>
  <dcterms:modified xsi:type="dcterms:W3CDTF">2014-03-24T15:34:59Z</dcterms:modified>
</cp:coreProperties>
</file>